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9" autoAdjust="0"/>
    <p:restoredTop sz="94660"/>
  </p:normalViewPr>
  <p:slideViewPr>
    <p:cSldViewPr snapToGrid="0">
      <p:cViewPr varScale="1">
        <p:scale>
          <a:sx n="84" d="100"/>
          <a:sy n="84" d="100"/>
        </p:scale>
        <p:origin x="30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2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2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3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4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8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7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5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7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1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6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9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8A9A6-613B-4B02-9FE6-72C9F496F48E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2B45F-872F-4621-ABFB-6445E8F65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8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outhbaystylecoverband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330" y="4421393"/>
            <a:ext cx="6137273" cy="3318705"/>
          </a:xfrm>
        </p:spPr>
        <p:txBody>
          <a:bodyPr>
            <a:normAutofit/>
          </a:bodyPr>
          <a:lstStyle/>
          <a:p>
            <a:r>
              <a:rPr lang="en-US" sz="2200" dirty="0"/>
              <a:t>Saturday September 13</a:t>
            </a:r>
            <a:r>
              <a:rPr lang="en-US" sz="2200" baseline="30000" dirty="0"/>
              <a:t>th</a:t>
            </a:r>
            <a:endParaRPr lang="en-US" sz="2200" dirty="0"/>
          </a:p>
          <a:p>
            <a:r>
              <a:rPr lang="en-US" sz="2200" b="1" i="1" dirty="0"/>
              <a:t>Come and bring friends for the drinks and great Food! Then stick around and dance with South Bay Style-partying the night away</a:t>
            </a:r>
          </a:p>
        </p:txBody>
      </p:sp>
      <p:sp>
        <p:nvSpPr>
          <p:cNvPr id="7" name="Rectangle 6"/>
          <p:cNvSpPr/>
          <p:nvPr/>
        </p:nvSpPr>
        <p:spPr>
          <a:xfrm>
            <a:off x="258184" y="268941"/>
            <a:ext cx="6348391" cy="8589309"/>
          </a:xfrm>
          <a:prstGeom prst="rect">
            <a:avLst/>
          </a:prstGeom>
          <a:noFill/>
          <a:ln w="50800" cmpd="thinThick">
            <a:solidFill>
              <a:srgbClr val="0000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4330" y="342900"/>
            <a:ext cx="6149340" cy="8417432"/>
          </a:xfrm>
          <a:prstGeom prst="rect">
            <a:avLst/>
          </a:prstGeom>
          <a:noFill/>
          <a:ln w="57150" cmpd="sng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425" y="365393"/>
            <a:ext cx="635515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i="1" dirty="0">
                <a:latin typeface="Bauhaus 93" panose="04030905020B02020C02" pitchFamily="82" charset="0"/>
              </a:rPr>
              <a:t>Summer Saturday Night Sounds</a:t>
            </a:r>
          </a:p>
          <a:p>
            <a:pPr algn="ctr"/>
            <a:r>
              <a:rPr lang="en-US" sz="3600" i="1" dirty="0">
                <a:latin typeface="Bauhaus 93" panose="04030905020B02020C02" pitchFamily="82" charset="0"/>
              </a:rPr>
              <a:t>With </a:t>
            </a:r>
            <a:r>
              <a:rPr lang="en-US" sz="4000" i="1" dirty="0">
                <a:latin typeface="Bauhaus 93" panose="04030905020B02020C02" pitchFamily="82" charset="0"/>
              </a:rPr>
              <a:t>South Bay Style!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263" y="6303100"/>
            <a:ext cx="28772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“South Bay Style”</a:t>
            </a:r>
          </a:p>
          <a:p>
            <a:pPr algn="ctr"/>
            <a:r>
              <a:rPr lang="en-US" sz="2000" dirty="0"/>
              <a:t>will be here playing your old favorites from </a:t>
            </a:r>
          </a:p>
          <a:p>
            <a:pPr algn="ctr"/>
            <a:r>
              <a:rPr lang="en-US" sz="2000" dirty="0"/>
              <a:t>8:00 p.m. to midnight</a:t>
            </a:r>
          </a:p>
          <a:p>
            <a:pPr algn="ctr"/>
            <a:r>
              <a:rPr lang="en-US" sz="2000" dirty="0"/>
              <a:t>So come on out to listen and enjoy!</a:t>
            </a:r>
          </a:p>
          <a:p>
            <a:pPr algn="ctr"/>
            <a:r>
              <a:rPr lang="en-US" sz="1600" dirty="0">
                <a:latin typeface="Bahnschrift SemiLight Condensed" panose="020B0502040204020203" pitchFamily="34" charset="0"/>
                <a:hlinkClick r:id="rId2"/>
              </a:rPr>
              <a:t>www.southbaystylecoverband.com</a:t>
            </a:r>
            <a:endParaRPr lang="en-US" sz="1600" dirty="0">
              <a:latin typeface="Bahnschrift SemiLight Condensed" panose="020B0502040204020203" pitchFamily="34" charset="0"/>
            </a:endParaRPr>
          </a:p>
          <a:p>
            <a:pPr algn="ctr"/>
            <a:endParaRPr lang="en-US" sz="1600" dirty="0">
              <a:latin typeface="Bahnschrift SemiLight Condensed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337" t="10275" r="4337" b="2637"/>
          <a:stretch/>
        </p:blipFill>
        <p:spPr>
          <a:xfrm>
            <a:off x="462579" y="1627277"/>
            <a:ext cx="5951012" cy="25846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0146" y="6022862"/>
            <a:ext cx="3752575" cy="194704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984591" y="7839492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168 N. Marina Drive </a:t>
            </a:r>
          </a:p>
          <a:p>
            <a:pPr algn="ctr"/>
            <a:r>
              <a:rPr lang="en-US" dirty="0"/>
              <a:t>Long Beach, CA 90803</a:t>
            </a:r>
          </a:p>
        </p:txBody>
      </p:sp>
    </p:spTree>
    <p:extLst>
      <p:ext uri="{BB962C8B-B14F-4D97-AF65-F5344CB8AC3E}">
        <p14:creationId xmlns:p14="http://schemas.microsoft.com/office/powerpoint/2010/main" val="397765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79</Words>
  <Application>Microsoft Office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SemiLight Condensed</vt:lpstr>
      <vt:lpstr>Bauhaus 93</vt:lpstr>
      <vt:lpstr>Calibri</vt:lpstr>
      <vt:lpstr>Calibri Light</vt:lpstr>
      <vt:lpstr>Office Theme</vt:lpstr>
      <vt:lpstr>PowerPoint Presentation</vt:lpstr>
    </vt:vector>
  </TitlesOfParts>
  <Company>Los Angeles Jewish Home for the Aging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Okino</dc:creator>
  <cp:lastModifiedBy>Okino_Sunghie</cp:lastModifiedBy>
  <cp:revision>13</cp:revision>
  <cp:lastPrinted>2025-05-30T16:41:31Z</cp:lastPrinted>
  <dcterms:created xsi:type="dcterms:W3CDTF">2024-08-13T17:18:46Z</dcterms:created>
  <dcterms:modified xsi:type="dcterms:W3CDTF">2025-07-09T06:06:24Z</dcterms:modified>
</cp:coreProperties>
</file>